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4" r:id="rId4"/>
    <p:sldId id="258" r:id="rId5"/>
    <p:sldId id="263" r:id="rId6"/>
    <p:sldId id="265" r:id="rId7"/>
    <p:sldId id="257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150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6DAC3-9F61-43BE-AB63-B9D61FBA4FD8}" type="datetimeFigureOut">
              <a:rPr lang="en-AU" smtClean="0"/>
              <a:t>20/05/2015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6B91A-0CC0-408A-A3C5-CCC9CC340C5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932016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6DAC3-9F61-43BE-AB63-B9D61FBA4FD8}" type="datetimeFigureOut">
              <a:rPr lang="en-AU" smtClean="0"/>
              <a:t>20/05/2015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6B91A-0CC0-408A-A3C5-CCC9CC340C5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098178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6DAC3-9F61-43BE-AB63-B9D61FBA4FD8}" type="datetimeFigureOut">
              <a:rPr lang="en-AU" smtClean="0"/>
              <a:t>20/05/2015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6B91A-0CC0-408A-A3C5-CCC9CC340C5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028827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6DAC3-9F61-43BE-AB63-B9D61FBA4FD8}" type="datetimeFigureOut">
              <a:rPr lang="en-AU" smtClean="0"/>
              <a:t>20/05/2015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6B91A-0CC0-408A-A3C5-CCC9CC340C5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41649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6DAC3-9F61-43BE-AB63-B9D61FBA4FD8}" type="datetimeFigureOut">
              <a:rPr lang="en-AU" smtClean="0"/>
              <a:t>20/05/2015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6B91A-0CC0-408A-A3C5-CCC9CC340C5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2042363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6DAC3-9F61-43BE-AB63-B9D61FBA4FD8}" type="datetimeFigureOut">
              <a:rPr lang="en-AU" smtClean="0"/>
              <a:t>20/05/2015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6B91A-0CC0-408A-A3C5-CCC9CC340C5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6540753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6DAC3-9F61-43BE-AB63-B9D61FBA4FD8}" type="datetimeFigureOut">
              <a:rPr lang="en-AU" smtClean="0"/>
              <a:t>20/05/2015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6B91A-0CC0-408A-A3C5-CCC9CC340C5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9448968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6DAC3-9F61-43BE-AB63-B9D61FBA4FD8}" type="datetimeFigureOut">
              <a:rPr lang="en-AU" smtClean="0"/>
              <a:t>20/05/2015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6B91A-0CC0-408A-A3C5-CCC9CC340C5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40525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6DAC3-9F61-43BE-AB63-B9D61FBA4FD8}" type="datetimeFigureOut">
              <a:rPr lang="en-AU" smtClean="0"/>
              <a:t>20/05/2015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6B91A-0CC0-408A-A3C5-CCC9CC340C5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6540546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6DAC3-9F61-43BE-AB63-B9D61FBA4FD8}" type="datetimeFigureOut">
              <a:rPr lang="en-AU" smtClean="0"/>
              <a:t>20/05/2015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6B91A-0CC0-408A-A3C5-CCC9CC340C5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1370013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6DAC3-9F61-43BE-AB63-B9D61FBA4FD8}" type="datetimeFigureOut">
              <a:rPr lang="en-AU" smtClean="0"/>
              <a:t>20/05/2015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6B91A-0CC0-408A-A3C5-CCC9CC340C5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6161816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06DAC3-9F61-43BE-AB63-B9D61FBA4FD8}" type="datetimeFigureOut">
              <a:rPr lang="en-AU" smtClean="0"/>
              <a:t>20/05/2015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36B91A-0CC0-408A-A3C5-CCC9CC340C5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7324471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27" t="18733" r="13000" b="15447"/>
          <a:stretch/>
        </p:blipFill>
        <p:spPr bwMode="auto">
          <a:xfrm>
            <a:off x="346097" y="1316581"/>
            <a:ext cx="8402367" cy="39846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2377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AU" dirty="0" smtClean="0"/>
              <a:t>Front page </a:t>
            </a:r>
            <a:r>
              <a:rPr lang="en-AU" dirty="0" smtClean="0"/>
              <a:t>Option 1</a:t>
            </a:r>
            <a:endParaRPr lang="en-AU" dirty="0"/>
          </a:p>
        </p:txBody>
      </p:sp>
      <p:pic>
        <p:nvPicPr>
          <p:cNvPr id="2050" name="Picture 2" descr="http://mapsof.net/uploads/static-maps/australia_states_blank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1484784"/>
            <a:ext cx="5472608" cy="5117592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</p:pic>
      <p:sp>
        <p:nvSpPr>
          <p:cNvPr id="7" name="Rounded Rectangle 6"/>
          <p:cNvSpPr/>
          <p:nvPr/>
        </p:nvSpPr>
        <p:spPr>
          <a:xfrm>
            <a:off x="4014085" y="3400749"/>
            <a:ext cx="2088232" cy="720080"/>
          </a:xfrm>
          <a:prstGeom prst="round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8" name="TextBox 7"/>
          <p:cNvSpPr txBox="1"/>
          <p:nvPr/>
        </p:nvSpPr>
        <p:spPr>
          <a:xfrm>
            <a:off x="4136713" y="3311423"/>
            <a:ext cx="1832530" cy="8156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b="1" dirty="0" smtClean="0">
                <a:solidFill>
                  <a:srgbClr val="00FF00"/>
                </a:solidFill>
              </a:rPr>
              <a:t>Team Australia $900,000,000.00</a:t>
            </a:r>
          </a:p>
          <a:p>
            <a:pPr algn="ctr"/>
            <a:r>
              <a:rPr lang="en-AU" sz="1100" b="1" dirty="0" smtClean="0">
                <a:solidFill>
                  <a:srgbClr val="00FF00"/>
                </a:solidFill>
              </a:rPr>
              <a:t>9560 People registered</a:t>
            </a:r>
            <a:endParaRPr lang="en-AU" sz="1100" b="1" dirty="0">
              <a:solidFill>
                <a:srgbClr val="00FF00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4064270" y="1524135"/>
            <a:ext cx="2088232" cy="720080"/>
          </a:xfrm>
          <a:prstGeom prst="round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0" name="TextBox 9"/>
          <p:cNvSpPr txBox="1"/>
          <p:nvPr/>
        </p:nvSpPr>
        <p:spPr>
          <a:xfrm>
            <a:off x="4141936" y="1448047"/>
            <a:ext cx="183253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b="1" dirty="0" smtClean="0">
                <a:solidFill>
                  <a:srgbClr val="00FF00"/>
                </a:solidFill>
              </a:rPr>
              <a:t>Team NT $50,000,000.00</a:t>
            </a:r>
          </a:p>
          <a:p>
            <a:pPr algn="ctr"/>
            <a:r>
              <a:rPr lang="en-AU" sz="1100" b="1" dirty="0" smtClean="0">
                <a:solidFill>
                  <a:srgbClr val="00FF00"/>
                </a:solidFill>
              </a:rPr>
              <a:t>9560 People registered</a:t>
            </a:r>
            <a:endParaRPr lang="en-AU" sz="1100" b="1" dirty="0">
              <a:solidFill>
                <a:srgbClr val="00FF00"/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483709" y="3777416"/>
            <a:ext cx="2088232" cy="720080"/>
          </a:xfrm>
          <a:prstGeom prst="round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2" name="TextBox 11"/>
          <p:cNvSpPr txBox="1"/>
          <p:nvPr/>
        </p:nvSpPr>
        <p:spPr>
          <a:xfrm>
            <a:off x="611560" y="3721958"/>
            <a:ext cx="183253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b="1" dirty="0" smtClean="0">
                <a:solidFill>
                  <a:srgbClr val="00FF00"/>
                </a:solidFill>
              </a:rPr>
              <a:t>Team WA $300,000,000.00</a:t>
            </a:r>
          </a:p>
          <a:p>
            <a:pPr algn="ctr"/>
            <a:r>
              <a:rPr lang="en-AU" sz="1100" b="1" dirty="0" smtClean="0">
                <a:solidFill>
                  <a:srgbClr val="00FF00"/>
                </a:solidFill>
              </a:rPr>
              <a:t>9560 People registered</a:t>
            </a:r>
            <a:endParaRPr lang="en-AU" sz="1100" b="1" dirty="0">
              <a:solidFill>
                <a:srgbClr val="00FF00"/>
              </a:solidFill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3887924" y="5500682"/>
            <a:ext cx="2088232" cy="720080"/>
          </a:xfrm>
          <a:prstGeom prst="round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4" name="TextBox 13"/>
          <p:cNvSpPr txBox="1"/>
          <p:nvPr/>
        </p:nvSpPr>
        <p:spPr>
          <a:xfrm>
            <a:off x="4015775" y="5445224"/>
            <a:ext cx="1832530" cy="8156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b="1" dirty="0" smtClean="0">
                <a:solidFill>
                  <a:srgbClr val="00FF00"/>
                </a:solidFill>
              </a:rPr>
              <a:t>Team SA $10,000,000.00</a:t>
            </a:r>
          </a:p>
          <a:p>
            <a:pPr algn="ctr"/>
            <a:r>
              <a:rPr lang="en-AU" sz="1100" b="1" dirty="0" smtClean="0">
                <a:solidFill>
                  <a:srgbClr val="00FF00"/>
                </a:solidFill>
              </a:rPr>
              <a:t>9560 People registered</a:t>
            </a:r>
            <a:endParaRPr lang="en-AU" sz="1100" b="1" dirty="0">
              <a:solidFill>
                <a:srgbClr val="00FF00"/>
              </a:solidFill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6316357" y="2688140"/>
            <a:ext cx="2088232" cy="720080"/>
          </a:xfrm>
          <a:prstGeom prst="round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6" name="TextBox 15"/>
          <p:cNvSpPr txBox="1"/>
          <p:nvPr/>
        </p:nvSpPr>
        <p:spPr>
          <a:xfrm>
            <a:off x="6444208" y="2614771"/>
            <a:ext cx="183253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b="1" dirty="0" smtClean="0">
                <a:solidFill>
                  <a:srgbClr val="00FF00"/>
                </a:solidFill>
              </a:rPr>
              <a:t>Team QLD $200,000,000.00</a:t>
            </a:r>
          </a:p>
          <a:p>
            <a:pPr algn="ctr"/>
            <a:r>
              <a:rPr lang="en-AU" sz="1100" b="1" dirty="0" smtClean="0">
                <a:solidFill>
                  <a:srgbClr val="00FF00"/>
                </a:solidFill>
              </a:rPr>
              <a:t>9560 People registered</a:t>
            </a:r>
            <a:endParaRPr lang="en-AU" sz="1100" b="1" dirty="0">
              <a:solidFill>
                <a:srgbClr val="00FF00"/>
              </a:solidFill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7055768" y="4340860"/>
            <a:ext cx="2088232" cy="720080"/>
          </a:xfrm>
          <a:prstGeom prst="round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8" name="TextBox 17"/>
          <p:cNvSpPr txBox="1"/>
          <p:nvPr/>
        </p:nvSpPr>
        <p:spPr>
          <a:xfrm>
            <a:off x="7199784" y="4293096"/>
            <a:ext cx="1832530" cy="8156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b="1" dirty="0" smtClean="0">
                <a:solidFill>
                  <a:srgbClr val="00FF00"/>
                </a:solidFill>
              </a:rPr>
              <a:t>Team NSW $500,000,000.00</a:t>
            </a:r>
          </a:p>
          <a:p>
            <a:pPr algn="ctr"/>
            <a:r>
              <a:rPr lang="en-AU" sz="1100" b="1" dirty="0" smtClean="0">
                <a:solidFill>
                  <a:srgbClr val="00FF00"/>
                </a:solidFill>
              </a:rPr>
              <a:t>9560 People registered</a:t>
            </a:r>
            <a:endParaRPr lang="en-AU" sz="1100" b="1" dirty="0">
              <a:solidFill>
                <a:srgbClr val="00FF00"/>
              </a:solidFill>
            </a:endParaRPr>
          </a:p>
        </p:txBody>
      </p:sp>
      <p:sp>
        <p:nvSpPr>
          <p:cNvPr id="23" name="Rounded Rectangle 22"/>
          <p:cNvSpPr/>
          <p:nvPr/>
        </p:nvSpPr>
        <p:spPr>
          <a:xfrm>
            <a:off x="6608976" y="5269847"/>
            <a:ext cx="2088232" cy="720080"/>
          </a:xfrm>
          <a:prstGeom prst="round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4" name="TextBox 23"/>
          <p:cNvSpPr txBox="1"/>
          <p:nvPr/>
        </p:nvSpPr>
        <p:spPr>
          <a:xfrm>
            <a:off x="6735914" y="5222083"/>
            <a:ext cx="1832530" cy="8156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b="1" dirty="0" smtClean="0">
                <a:solidFill>
                  <a:srgbClr val="00FF00"/>
                </a:solidFill>
              </a:rPr>
              <a:t>Team ACT $20,000,000.00</a:t>
            </a:r>
          </a:p>
          <a:p>
            <a:pPr algn="ctr"/>
            <a:r>
              <a:rPr lang="en-AU" sz="1100" b="1" dirty="0" smtClean="0">
                <a:solidFill>
                  <a:srgbClr val="00FF00"/>
                </a:solidFill>
              </a:rPr>
              <a:t>9560 People registered</a:t>
            </a:r>
            <a:endParaRPr lang="en-AU" sz="1100" b="1" dirty="0">
              <a:solidFill>
                <a:srgbClr val="00FF00"/>
              </a:solidFill>
            </a:endParaRPr>
          </a:p>
        </p:txBody>
      </p:sp>
      <p:sp>
        <p:nvSpPr>
          <p:cNvPr id="25" name="Rounded Rectangle 24"/>
          <p:cNvSpPr/>
          <p:nvPr/>
        </p:nvSpPr>
        <p:spPr>
          <a:xfrm>
            <a:off x="6608063" y="6094067"/>
            <a:ext cx="2088232" cy="720080"/>
          </a:xfrm>
          <a:prstGeom prst="round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6" name="TextBox 25"/>
          <p:cNvSpPr txBox="1"/>
          <p:nvPr/>
        </p:nvSpPr>
        <p:spPr>
          <a:xfrm>
            <a:off x="6752079" y="6037691"/>
            <a:ext cx="1832530" cy="8156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b="1" dirty="0" smtClean="0">
                <a:solidFill>
                  <a:srgbClr val="00FF00"/>
                </a:solidFill>
              </a:rPr>
              <a:t>Team TAS $5,000,000.00</a:t>
            </a:r>
          </a:p>
          <a:p>
            <a:pPr algn="ctr"/>
            <a:r>
              <a:rPr lang="en-AU" sz="1100" b="1" dirty="0" smtClean="0">
                <a:solidFill>
                  <a:srgbClr val="00FF00"/>
                </a:solidFill>
              </a:rPr>
              <a:t>9560 People registered</a:t>
            </a:r>
            <a:endParaRPr lang="en-AU" sz="1100" b="1" dirty="0">
              <a:solidFill>
                <a:srgbClr val="00FF00"/>
              </a:solidFill>
            </a:endParaRPr>
          </a:p>
        </p:txBody>
      </p:sp>
      <p:pic>
        <p:nvPicPr>
          <p:cNvPr id="2052" name="Picture 4" descr="http://www.recycledpixels.com/wp-content/uploads/2011/08/apple-counter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960479"/>
            <a:ext cx="2862465" cy="567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51254" y="1480727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Look like a counter</a:t>
            </a:r>
            <a:endParaRPr lang="en-AU" dirty="0"/>
          </a:p>
        </p:txBody>
      </p:sp>
      <p:sp>
        <p:nvSpPr>
          <p:cNvPr id="27" name="TextBox 26"/>
          <p:cNvSpPr txBox="1"/>
          <p:nvPr/>
        </p:nvSpPr>
        <p:spPr>
          <a:xfrm>
            <a:off x="451254" y="4700900"/>
            <a:ext cx="212068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Click on each team to break down into regional teams</a:t>
            </a:r>
            <a:endParaRPr lang="en-AU" dirty="0"/>
          </a:p>
        </p:txBody>
      </p:sp>
      <p:sp>
        <p:nvSpPr>
          <p:cNvPr id="30" name="Rounded Rectangle 29"/>
          <p:cNvSpPr/>
          <p:nvPr/>
        </p:nvSpPr>
        <p:spPr>
          <a:xfrm>
            <a:off x="6284686" y="192719"/>
            <a:ext cx="2756723" cy="1342041"/>
          </a:xfrm>
          <a:prstGeom prst="round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31" name="TextBox 30"/>
          <p:cNvSpPr txBox="1"/>
          <p:nvPr/>
        </p:nvSpPr>
        <p:spPr>
          <a:xfrm>
            <a:off x="6325452" y="332656"/>
            <a:ext cx="2715957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2600" b="1" dirty="0" smtClean="0">
                <a:solidFill>
                  <a:srgbClr val="00FF00"/>
                </a:solidFill>
              </a:rPr>
              <a:t>50 Days   10 Mins</a:t>
            </a:r>
          </a:p>
          <a:p>
            <a:pPr algn="ctr"/>
            <a:r>
              <a:rPr lang="en-AU" sz="2600" b="1" dirty="0" smtClean="0">
                <a:solidFill>
                  <a:srgbClr val="00FF00"/>
                </a:solidFill>
              </a:rPr>
              <a:t>Remaining</a:t>
            </a:r>
            <a:endParaRPr lang="en-AU" sz="2600" b="1" dirty="0">
              <a:solidFill>
                <a:srgbClr val="00FF00"/>
              </a:solidFill>
            </a:endParaRPr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 rotWithShape="1">
          <a:blip r:embed="rId4"/>
          <a:srcRect l="29523" t="6688" r="47233" b="22438"/>
          <a:stretch/>
        </p:blipFill>
        <p:spPr>
          <a:xfrm>
            <a:off x="2539486" y="4415360"/>
            <a:ext cx="1275760" cy="2187016"/>
          </a:xfrm>
          <a:prstGeom prst="rect">
            <a:avLst/>
          </a:prstGeom>
        </p:spPr>
      </p:pic>
      <p:sp>
        <p:nvSpPr>
          <p:cNvPr id="29" name="TextBox 28"/>
          <p:cNvSpPr txBox="1"/>
          <p:nvPr/>
        </p:nvSpPr>
        <p:spPr>
          <a:xfrm>
            <a:off x="283850" y="5805264"/>
            <a:ext cx="1800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Register Interest located somewhere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589495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797" y="-35541"/>
            <a:ext cx="4687270" cy="1143000"/>
          </a:xfrm>
        </p:spPr>
        <p:txBody>
          <a:bodyPr>
            <a:normAutofit fontScale="90000"/>
          </a:bodyPr>
          <a:lstStyle/>
          <a:p>
            <a:r>
              <a:rPr lang="en-AU" dirty="0" smtClean="0"/>
              <a:t>Front page</a:t>
            </a:r>
            <a:br>
              <a:rPr lang="en-AU" dirty="0" smtClean="0"/>
            </a:br>
            <a:r>
              <a:rPr lang="en-AU" dirty="0" smtClean="0"/>
              <a:t>Option 2</a:t>
            </a:r>
            <a:endParaRPr lang="en-AU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72424" t="36329" r="5971" b="26375"/>
          <a:stretch/>
        </p:blipFill>
        <p:spPr>
          <a:xfrm>
            <a:off x="5535834" y="1487984"/>
            <a:ext cx="3412743" cy="331236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l="29523" t="6688" r="47233" b="22438"/>
          <a:stretch/>
        </p:blipFill>
        <p:spPr>
          <a:xfrm>
            <a:off x="115108" y="1508466"/>
            <a:ext cx="1970321" cy="3377692"/>
          </a:xfrm>
          <a:prstGeom prst="rect">
            <a:avLst/>
          </a:prstGeom>
        </p:spPr>
      </p:pic>
      <p:sp>
        <p:nvSpPr>
          <p:cNvPr id="6" name="Rounded Rectangle 5"/>
          <p:cNvSpPr/>
          <p:nvPr/>
        </p:nvSpPr>
        <p:spPr>
          <a:xfrm>
            <a:off x="3289794" y="1945477"/>
            <a:ext cx="2088232" cy="720080"/>
          </a:xfrm>
          <a:prstGeom prst="round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7" name="TextBox 6"/>
          <p:cNvSpPr txBox="1"/>
          <p:nvPr/>
        </p:nvSpPr>
        <p:spPr>
          <a:xfrm>
            <a:off x="3371776" y="1834560"/>
            <a:ext cx="183253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b="1" dirty="0" smtClean="0">
                <a:solidFill>
                  <a:srgbClr val="00FF00"/>
                </a:solidFill>
              </a:rPr>
              <a:t>Team </a:t>
            </a:r>
            <a:r>
              <a:rPr lang="en-AU" b="1" dirty="0" smtClean="0">
                <a:solidFill>
                  <a:srgbClr val="00FF00"/>
                </a:solidFill>
              </a:rPr>
              <a:t>NSW</a:t>
            </a:r>
            <a:r>
              <a:rPr lang="en-AU" b="1" dirty="0" smtClean="0">
                <a:solidFill>
                  <a:srgbClr val="00FF00"/>
                </a:solidFill>
              </a:rPr>
              <a:t> </a:t>
            </a:r>
            <a:r>
              <a:rPr lang="en-AU" b="1" dirty="0" smtClean="0">
                <a:solidFill>
                  <a:srgbClr val="00FF00"/>
                </a:solidFill>
              </a:rPr>
              <a:t>$200,000,000.00</a:t>
            </a:r>
          </a:p>
          <a:p>
            <a:pPr algn="ctr"/>
            <a:r>
              <a:rPr lang="en-AU" sz="1100" b="1" dirty="0" smtClean="0">
                <a:solidFill>
                  <a:srgbClr val="00FF00"/>
                </a:solidFill>
              </a:rPr>
              <a:t>9560 People registered</a:t>
            </a:r>
            <a:endParaRPr lang="en-AU" sz="1100" b="1" dirty="0">
              <a:solidFill>
                <a:srgbClr val="00FF00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3289794" y="2888814"/>
            <a:ext cx="2088232" cy="720080"/>
          </a:xfrm>
          <a:prstGeom prst="round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9" name="TextBox 8"/>
          <p:cNvSpPr txBox="1"/>
          <p:nvPr/>
        </p:nvSpPr>
        <p:spPr>
          <a:xfrm>
            <a:off x="3371776" y="2777897"/>
            <a:ext cx="183253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b="1" dirty="0" smtClean="0">
                <a:solidFill>
                  <a:srgbClr val="00FF00"/>
                </a:solidFill>
              </a:rPr>
              <a:t>Team QLD $200,000,000.00</a:t>
            </a:r>
          </a:p>
          <a:p>
            <a:pPr algn="ctr"/>
            <a:r>
              <a:rPr lang="en-AU" sz="1100" b="1" dirty="0" smtClean="0">
                <a:solidFill>
                  <a:srgbClr val="00FF00"/>
                </a:solidFill>
              </a:rPr>
              <a:t>9560 People registered</a:t>
            </a:r>
            <a:endParaRPr lang="en-AU" sz="1100" b="1" dirty="0">
              <a:solidFill>
                <a:srgbClr val="00FF00"/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3289794" y="3830728"/>
            <a:ext cx="2088232" cy="720080"/>
          </a:xfrm>
          <a:prstGeom prst="round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1" name="TextBox 10"/>
          <p:cNvSpPr txBox="1"/>
          <p:nvPr/>
        </p:nvSpPr>
        <p:spPr>
          <a:xfrm>
            <a:off x="3371776" y="3719811"/>
            <a:ext cx="183253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b="1" dirty="0" smtClean="0">
                <a:solidFill>
                  <a:srgbClr val="00FF00"/>
                </a:solidFill>
              </a:rPr>
              <a:t>Team </a:t>
            </a:r>
            <a:r>
              <a:rPr lang="en-AU" b="1" dirty="0" smtClean="0">
                <a:solidFill>
                  <a:srgbClr val="00FF00"/>
                </a:solidFill>
              </a:rPr>
              <a:t>WA</a:t>
            </a:r>
            <a:r>
              <a:rPr lang="en-AU" b="1" dirty="0" smtClean="0">
                <a:solidFill>
                  <a:srgbClr val="00FF00"/>
                </a:solidFill>
              </a:rPr>
              <a:t> </a:t>
            </a:r>
            <a:r>
              <a:rPr lang="en-AU" b="1" dirty="0" smtClean="0">
                <a:solidFill>
                  <a:srgbClr val="00FF00"/>
                </a:solidFill>
              </a:rPr>
              <a:t>$200,000,000.00</a:t>
            </a:r>
          </a:p>
          <a:p>
            <a:pPr algn="ctr"/>
            <a:r>
              <a:rPr lang="en-AU" sz="1100" b="1" dirty="0" smtClean="0">
                <a:solidFill>
                  <a:srgbClr val="00FF00"/>
                </a:solidFill>
              </a:rPr>
              <a:t>9560 People registered</a:t>
            </a:r>
            <a:endParaRPr lang="en-AU" sz="1100" b="1" dirty="0">
              <a:solidFill>
                <a:srgbClr val="00FF00"/>
              </a:solidFill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3289794" y="4767570"/>
            <a:ext cx="2088232" cy="720080"/>
          </a:xfrm>
          <a:prstGeom prst="round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3" name="TextBox 12"/>
          <p:cNvSpPr txBox="1"/>
          <p:nvPr/>
        </p:nvSpPr>
        <p:spPr>
          <a:xfrm>
            <a:off x="3371776" y="4656653"/>
            <a:ext cx="1832530" cy="8156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b="1" dirty="0" smtClean="0">
                <a:solidFill>
                  <a:srgbClr val="00FF00"/>
                </a:solidFill>
              </a:rPr>
              <a:t>Team </a:t>
            </a:r>
            <a:r>
              <a:rPr lang="en-AU" b="1" dirty="0" smtClean="0">
                <a:solidFill>
                  <a:srgbClr val="00FF00"/>
                </a:solidFill>
              </a:rPr>
              <a:t>SA </a:t>
            </a:r>
            <a:r>
              <a:rPr lang="en-AU" b="1" dirty="0" smtClean="0">
                <a:solidFill>
                  <a:srgbClr val="00FF00"/>
                </a:solidFill>
              </a:rPr>
              <a:t>$200,000,000.00</a:t>
            </a:r>
            <a:endParaRPr lang="en-AU" b="1" dirty="0" smtClean="0">
              <a:solidFill>
                <a:srgbClr val="00FF00"/>
              </a:solidFill>
            </a:endParaRPr>
          </a:p>
          <a:p>
            <a:pPr algn="ctr"/>
            <a:r>
              <a:rPr lang="en-AU" sz="1100" b="1" dirty="0" smtClean="0">
                <a:solidFill>
                  <a:srgbClr val="00FF00"/>
                </a:solidFill>
              </a:rPr>
              <a:t>9560 People registered</a:t>
            </a:r>
            <a:endParaRPr lang="en-AU" sz="1100" b="1" dirty="0">
              <a:solidFill>
                <a:srgbClr val="00FF00"/>
              </a:solidFill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3289794" y="5676807"/>
            <a:ext cx="2088232" cy="720080"/>
          </a:xfrm>
          <a:prstGeom prst="round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5" name="TextBox 14"/>
          <p:cNvSpPr txBox="1"/>
          <p:nvPr/>
        </p:nvSpPr>
        <p:spPr>
          <a:xfrm>
            <a:off x="3371776" y="5565890"/>
            <a:ext cx="183253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b="1" dirty="0" smtClean="0">
                <a:solidFill>
                  <a:srgbClr val="00FF00"/>
                </a:solidFill>
              </a:rPr>
              <a:t>Team </a:t>
            </a:r>
            <a:r>
              <a:rPr lang="en-AU" b="1" dirty="0" smtClean="0">
                <a:solidFill>
                  <a:srgbClr val="00FF00"/>
                </a:solidFill>
              </a:rPr>
              <a:t>NT</a:t>
            </a:r>
            <a:r>
              <a:rPr lang="en-AU" b="1" dirty="0" smtClean="0">
                <a:solidFill>
                  <a:srgbClr val="00FF00"/>
                </a:solidFill>
              </a:rPr>
              <a:t> </a:t>
            </a:r>
            <a:r>
              <a:rPr lang="en-AU" b="1" dirty="0" smtClean="0">
                <a:solidFill>
                  <a:srgbClr val="00FF00"/>
                </a:solidFill>
              </a:rPr>
              <a:t>$200,000,000.00</a:t>
            </a:r>
          </a:p>
          <a:p>
            <a:pPr algn="ctr"/>
            <a:r>
              <a:rPr lang="en-AU" sz="1100" b="1" dirty="0" smtClean="0">
                <a:solidFill>
                  <a:srgbClr val="00FF00"/>
                </a:solidFill>
              </a:rPr>
              <a:t>9560 People registered</a:t>
            </a:r>
            <a:endParaRPr lang="en-AU" sz="1100" b="1" dirty="0">
              <a:solidFill>
                <a:srgbClr val="00FF00"/>
              </a:solidFill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5747719" y="4767570"/>
            <a:ext cx="2088232" cy="720080"/>
          </a:xfrm>
          <a:prstGeom prst="round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7" name="TextBox 16"/>
          <p:cNvSpPr txBox="1"/>
          <p:nvPr/>
        </p:nvSpPr>
        <p:spPr>
          <a:xfrm>
            <a:off x="5829701" y="4656653"/>
            <a:ext cx="1832530" cy="8156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b="1" dirty="0" smtClean="0">
                <a:solidFill>
                  <a:srgbClr val="00FF00"/>
                </a:solidFill>
              </a:rPr>
              <a:t>Team </a:t>
            </a:r>
            <a:r>
              <a:rPr lang="en-AU" b="1" dirty="0" smtClean="0">
                <a:solidFill>
                  <a:srgbClr val="00FF00"/>
                </a:solidFill>
              </a:rPr>
              <a:t>VIC </a:t>
            </a:r>
            <a:r>
              <a:rPr lang="en-AU" b="1" dirty="0" smtClean="0">
                <a:solidFill>
                  <a:srgbClr val="00FF00"/>
                </a:solidFill>
              </a:rPr>
              <a:t>$200,000,000.00</a:t>
            </a:r>
            <a:endParaRPr lang="en-AU" b="1" dirty="0" smtClean="0">
              <a:solidFill>
                <a:srgbClr val="00FF00"/>
              </a:solidFill>
            </a:endParaRPr>
          </a:p>
          <a:p>
            <a:pPr algn="ctr"/>
            <a:r>
              <a:rPr lang="en-AU" sz="1100" b="1" dirty="0" smtClean="0">
                <a:solidFill>
                  <a:srgbClr val="00FF00"/>
                </a:solidFill>
              </a:rPr>
              <a:t>9560 People registered</a:t>
            </a:r>
            <a:endParaRPr lang="en-AU" sz="1100" b="1" dirty="0">
              <a:solidFill>
                <a:srgbClr val="00FF00"/>
              </a:solidFill>
            </a:endParaRPr>
          </a:p>
        </p:txBody>
      </p:sp>
      <p:sp>
        <p:nvSpPr>
          <p:cNvPr id="18" name="Rounded Rectangle 17"/>
          <p:cNvSpPr/>
          <p:nvPr/>
        </p:nvSpPr>
        <p:spPr>
          <a:xfrm>
            <a:off x="5747719" y="5668913"/>
            <a:ext cx="2088232" cy="720080"/>
          </a:xfrm>
          <a:prstGeom prst="round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9" name="TextBox 18"/>
          <p:cNvSpPr txBox="1"/>
          <p:nvPr/>
        </p:nvSpPr>
        <p:spPr>
          <a:xfrm>
            <a:off x="5829701" y="5557996"/>
            <a:ext cx="1832530" cy="8156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b="1" dirty="0" smtClean="0">
                <a:solidFill>
                  <a:srgbClr val="00FF00"/>
                </a:solidFill>
              </a:rPr>
              <a:t>Team </a:t>
            </a:r>
            <a:r>
              <a:rPr lang="en-AU" b="1" dirty="0" smtClean="0">
                <a:solidFill>
                  <a:srgbClr val="00FF00"/>
                </a:solidFill>
              </a:rPr>
              <a:t>TAS </a:t>
            </a:r>
            <a:r>
              <a:rPr lang="en-AU" b="1" dirty="0" smtClean="0">
                <a:solidFill>
                  <a:srgbClr val="00FF00"/>
                </a:solidFill>
              </a:rPr>
              <a:t>$200,000,000.00</a:t>
            </a:r>
            <a:endParaRPr lang="en-AU" b="1" dirty="0" smtClean="0">
              <a:solidFill>
                <a:srgbClr val="00FF00"/>
              </a:solidFill>
            </a:endParaRPr>
          </a:p>
          <a:p>
            <a:pPr algn="ctr"/>
            <a:r>
              <a:rPr lang="en-AU" sz="1100" b="1" dirty="0" smtClean="0">
                <a:solidFill>
                  <a:srgbClr val="00FF00"/>
                </a:solidFill>
              </a:rPr>
              <a:t>9560 People registered</a:t>
            </a:r>
            <a:endParaRPr lang="en-AU" sz="1100" b="1" dirty="0">
              <a:solidFill>
                <a:srgbClr val="00FF00"/>
              </a:solidFill>
            </a:endParaRPr>
          </a:p>
        </p:txBody>
      </p:sp>
      <p:pic>
        <p:nvPicPr>
          <p:cNvPr id="20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27" t="18733" r="13000" b="15447"/>
          <a:stretch/>
        </p:blipFill>
        <p:spPr bwMode="auto">
          <a:xfrm>
            <a:off x="3843393" y="58674"/>
            <a:ext cx="3105695" cy="14728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TextBox 20"/>
          <p:cNvSpPr txBox="1"/>
          <p:nvPr/>
        </p:nvSpPr>
        <p:spPr>
          <a:xfrm>
            <a:off x="323528" y="1107459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Register Interest</a:t>
            </a:r>
            <a:endParaRPr lang="en-AU" dirty="0"/>
          </a:p>
        </p:txBody>
      </p:sp>
      <p:sp>
        <p:nvSpPr>
          <p:cNvPr id="22" name="Rounded Rectangle 21"/>
          <p:cNvSpPr/>
          <p:nvPr/>
        </p:nvSpPr>
        <p:spPr>
          <a:xfrm>
            <a:off x="323528" y="5127610"/>
            <a:ext cx="2088232" cy="720080"/>
          </a:xfrm>
          <a:prstGeom prst="round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3" name="TextBox 22"/>
          <p:cNvSpPr txBox="1"/>
          <p:nvPr/>
        </p:nvSpPr>
        <p:spPr>
          <a:xfrm>
            <a:off x="405510" y="5016693"/>
            <a:ext cx="1832530" cy="8156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b="1" dirty="0" smtClean="0">
                <a:solidFill>
                  <a:srgbClr val="00FF00"/>
                </a:solidFill>
              </a:rPr>
              <a:t>Team </a:t>
            </a:r>
            <a:r>
              <a:rPr lang="en-AU" b="1" dirty="0" smtClean="0">
                <a:solidFill>
                  <a:srgbClr val="00FF00"/>
                </a:solidFill>
              </a:rPr>
              <a:t>NRL </a:t>
            </a:r>
            <a:r>
              <a:rPr lang="en-AU" b="1" dirty="0" smtClean="0">
                <a:solidFill>
                  <a:srgbClr val="00FF00"/>
                </a:solidFill>
              </a:rPr>
              <a:t>$200,000,000.00</a:t>
            </a:r>
            <a:endParaRPr lang="en-AU" b="1" dirty="0" smtClean="0">
              <a:solidFill>
                <a:srgbClr val="00FF00"/>
              </a:solidFill>
            </a:endParaRPr>
          </a:p>
          <a:p>
            <a:pPr algn="ctr"/>
            <a:r>
              <a:rPr lang="en-AU" sz="1100" b="1" dirty="0" smtClean="0">
                <a:solidFill>
                  <a:srgbClr val="00FF00"/>
                </a:solidFill>
              </a:rPr>
              <a:t>9560 People registered</a:t>
            </a:r>
            <a:endParaRPr lang="en-AU" sz="1100" b="1" dirty="0">
              <a:solidFill>
                <a:srgbClr val="00FF00"/>
              </a:solidFill>
            </a:endParaRPr>
          </a:p>
        </p:txBody>
      </p:sp>
      <p:sp>
        <p:nvSpPr>
          <p:cNvPr id="24" name="Rounded Rectangle 23"/>
          <p:cNvSpPr/>
          <p:nvPr/>
        </p:nvSpPr>
        <p:spPr>
          <a:xfrm>
            <a:off x="323528" y="6053443"/>
            <a:ext cx="2088232" cy="720080"/>
          </a:xfrm>
          <a:prstGeom prst="round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5" name="TextBox 24"/>
          <p:cNvSpPr txBox="1"/>
          <p:nvPr/>
        </p:nvSpPr>
        <p:spPr>
          <a:xfrm>
            <a:off x="405510" y="5942526"/>
            <a:ext cx="183253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b="1" dirty="0" smtClean="0">
                <a:solidFill>
                  <a:srgbClr val="00FF00"/>
                </a:solidFill>
              </a:rPr>
              <a:t>Team </a:t>
            </a:r>
            <a:r>
              <a:rPr lang="en-AU" b="1" dirty="0" smtClean="0">
                <a:solidFill>
                  <a:srgbClr val="00FF00"/>
                </a:solidFill>
              </a:rPr>
              <a:t>AFL </a:t>
            </a:r>
            <a:r>
              <a:rPr lang="en-AU" b="1" dirty="0" smtClean="0">
                <a:solidFill>
                  <a:srgbClr val="00FF00"/>
                </a:solidFill>
              </a:rPr>
              <a:t>$200,000,000.00</a:t>
            </a:r>
          </a:p>
          <a:p>
            <a:pPr algn="ctr"/>
            <a:r>
              <a:rPr lang="en-AU" sz="1100" b="1" dirty="0" smtClean="0">
                <a:solidFill>
                  <a:srgbClr val="00FF00"/>
                </a:solidFill>
              </a:rPr>
              <a:t>9560 People registered</a:t>
            </a:r>
            <a:endParaRPr lang="en-AU" sz="1100" b="1" dirty="0">
              <a:solidFill>
                <a:srgbClr val="00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49478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9208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en-AU" dirty="0" smtClean="0"/>
              <a:t>Click on Each state team to Break down separate page. </a:t>
            </a:r>
            <a:endParaRPr lang="en-AU" dirty="0"/>
          </a:p>
        </p:txBody>
      </p:sp>
      <p:sp>
        <p:nvSpPr>
          <p:cNvPr id="4" name="Rounded Rectangle 3"/>
          <p:cNvSpPr/>
          <p:nvPr/>
        </p:nvSpPr>
        <p:spPr>
          <a:xfrm>
            <a:off x="331645" y="2996952"/>
            <a:ext cx="2808312" cy="1152128"/>
          </a:xfrm>
          <a:prstGeom prst="round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sz="1400"/>
          </a:p>
        </p:txBody>
      </p:sp>
      <p:sp>
        <p:nvSpPr>
          <p:cNvPr id="5" name="TextBox 4"/>
          <p:cNvSpPr txBox="1"/>
          <p:nvPr/>
        </p:nvSpPr>
        <p:spPr>
          <a:xfrm>
            <a:off x="395536" y="2989982"/>
            <a:ext cx="262825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2800" b="1" dirty="0" smtClean="0">
                <a:solidFill>
                  <a:srgbClr val="00FF00"/>
                </a:solidFill>
              </a:rPr>
              <a:t>Team Newcastle $10,000,000.00</a:t>
            </a:r>
          </a:p>
          <a:p>
            <a:pPr algn="ctr"/>
            <a:r>
              <a:rPr lang="en-AU" sz="1600" b="1" dirty="0" smtClean="0">
                <a:solidFill>
                  <a:srgbClr val="00FF00"/>
                </a:solidFill>
              </a:rPr>
              <a:t>9560 People registered</a:t>
            </a:r>
            <a:endParaRPr lang="en-AU" sz="1600" b="1" dirty="0">
              <a:solidFill>
                <a:srgbClr val="00FF00"/>
              </a:solidFill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3131840" y="1124744"/>
            <a:ext cx="3528392" cy="1728192"/>
          </a:xfrm>
          <a:prstGeom prst="round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7" name="TextBox 6"/>
          <p:cNvSpPr txBox="1"/>
          <p:nvPr/>
        </p:nvSpPr>
        <p:spPr>
          <a:xfrm>
            <a:off x="3347864" y="1196752"/>
            <a:ext cx="3096344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3600" b="1" dirty="0" smtClean="0">
                <a:solidFill>
                  <a:srgbClr val="00FF00"/>
                </a:solidFill>
              </a:rPr>
              <a:t>Team NSW $10,000,000.00</a:t>
            </a:r>
          </a:p>
          <a:p>
            <a:pPr algn="ctr"/>
            <a:r>
              <a:rPr lang="en-AU" sz="2000" b="1" dirty="0" smtClean="0">
                <a:solidFill>
                  <a:srgbClr val="00FF00"/>
                </a:solidFill>
              </a:rPr>
              <a:t>9560 People registered</a:t>
            </a:r>
            <a:endParaRPr lang="en-AU" sz="2000" b="1" dirty="0">
              <a:solidFill>
                <a:srgbClr val="00FF00"/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6247863" y="5063416"/>
            <a:ext cx="2808312" cy="1152128"/>
          </a:xfrm>
          <a:prstGeom prst="round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sz="1400"/>
          </a:p>
        </p:txBody>
      </p:sp>
      <p:sp>
        <p:nvSpPr>
          <p:cNvPr id="11" name="TextBox 10"/>
          <p:cNvSpPr txBox="1"/>
          <p:nvPr/>
        </p:nvSpPr>
        <p:spPr>
          <a:xfrm>
            <a:off x="6505465" y="5043402"/>
            <a:ext cx="2464438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2400" b="1" dirty="0" smtClean="0">
                <a:solidFill>
                  <a:srgbClr val="00FF00"/>
                </a:solidFill>
              </a:rPr>
              <a:t>Team South Coast </a:t>
            </a:r>
            <a:r>
              <a:rPr lang="en-AU" sz="2800" b="1" dirty="0" smtClean="0">
                <a:solidFill>
                  <a:srgbClr val="00FF00"/>
                </a:solidFill>
              </a:rPr>
              <a:t>$10,000,000.00</a:t>
            </a:r>
          </a:p>
          <a:p>
            <a:pPr algn="ctr"/>
            <a:r>
              <a:rPr lang="en-AU" sz="1600" b="1" dirty="0" smtClean="0">
                <a:solidFill>
                  <a:srgbClr val="00FF00"/>
                </a:solidFill>
              </a:rPr>
              <a:t>9560 People registered</a:t>
            </a:r>
            <a:endParaRPr lang="en-AU" sz="1600" b="1" dirty="0">
              <a:solidFill>
                <a:srgbClr val="00FF00"/>
              </a:solidFill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3310405" y="5023927"/>
            <a:ext cx="2808312" cy="1152128"/>
          </a:xfrm>
          <a:prstGeom prst="round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sz="1400"/>
          </a:p>
        </p:txBody>
      </p:sp>
      <p:sp>
        <p:nvSpPr>
          <p:cNvPr id="13" name="TextBox 12"/>
          <p:cNvSpPr txBox="1"/>
          <p:nvPr/>
        </p:nvSpPr>
        <p:spPr>
          <a:xfrm>
            <a:off x="3347863" y="4984438"/>
            <a:ext cx="2770853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2400" b="1" dirty="0" smtClean="0">
                <a:solidFill>
                  <a:srgbClr val="00FF00"/>
                </a:solidFill>
              </a:rPr>
              <a:t>Team North Coast </a:t>
            </a:r>
            <a:r>
              <a:rPr lang="en-AU" sz="2800" b="1" dirty="0" smtClean="0">
                <a:solidFill>
                  <a:srgbClr val="00FF00"/>
                </a:solidFill>
              </a:rPr>
              <a:t>$10,000,000.00</a:t>
            </a:r>
          </a:p>
          <a:p>
            <a:pPr algn="ctr"/>
            <a:r>
              <a:rPr lang="en-AU" sz="1600" b="1" dirty="0" smtClean="0">
                <a:solidFill>
                  <a:srgbClr val="00FF00"/>
                </a:solidFill>
              </a:rPr>
              <a:t>9560 People registered</a:t>
            </a:r>
            <a:endParaRPr lang="en-AU" sz="1600" b="1" dirty="0">
              <a:solidFill>
                <a:srgbClr val="00FF00"/>
              </a:solidFill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323528" y="5023927"/>
            <a:ext cx="2808312" cy="1152128"/>
          </a:xfrm>
          <a:prstGeom prst="round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sz="1400"/>
          </a:p>
        </p:txBody>
      </p:sp>
      <p:sp>
        <p:nvSpPr>
          <p:cNvPr id="15" name="TextBox 14"/>
          <p:cNvSpPr txBox="1"/>
          <p:nvPr/>
        </p:nvSpPr>
        <p:spPr>
          <a:xfrm>
            <a:off x="503582" y="4973687"/>
            <a:ext cx="2464438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2800" b="1" dirty="0" smtClean="0">
                <a:solidFill>
                  <a:srgbClr val="00FF00"/>
                </a:solidFill>
              </a:rPr>
              <a:t>Team West $10,000,000.00</a:t>
            </a:r>
          </a:p>
          <a:p>
            <a:pPr algn="ctr"/>
            <a:r>
              <a:rPr lang="en-AU" sz="1600" b="1" dirty="0" smtClean="0">
                <a:solidFill>
                  <a:srgbClr val="00FF00"/>
                </a:solidFill>
              </a:rPr>
              <a:t>9560 People registered</a:t>
            </a:r>
            <a:endParaRPr lang="en-AU" sz="1600" b="1" dirty="0">
              <a:solidFill>
                <a:srgbClr val="00FF00"/>
              </a:solidFill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3253283" y="2996952"/>
            <a:ext cx="2808312" cy="1152128"/>
          </a:xfrm>
          <a:prstGeom prst="round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sz="1400"/>
          </a:p>
        </p:txBody>
      </p:sp>
      <p:sp>
        <p:nvSpPr>
          <p:cNvPr id="17" name="TextBox 16"/>
          <p:cNvSpPr txBox="1"/>
          <p:nvPr/>
        </p:nvSpPr>
        <p:spPr>
          <a:xfrm>
            <a:off x="3310405" y="2996952"/>
            <a:ext cx="275119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2400" b="1" dirty="0" smtClean="0">
                <a:solidFill>
                  <a:srgbClr val="00FF00"/>
                </a:solidFill>
              </a:rPr>
              <a:t>Team Hunter Valley </a:t>
            </a:r>
            <a:r>
              <a:rPr lang="en-AU" sz="2800" b="1" dirty="0" smtClean="0">
                <a:solidFill>
                  <a:srgbClr val="00FF00"/>
                </a:solidFill>
              </a:rPr>
              <a:t>$10,000,000.00</a:t>
            </a:r>
          </a:p>
          <a:p>
            <a:pPr algn="ctr"/>
            <a:r>
              <a:rPr lang="en-AU" sz="1600" b="1" dirty="0" smtClean="0">
                <a:solidFill>
                  <a:srgbClr val="00FF00"/>
                </a:solidFill>
              </a:rPr>
              <a:t>9560 People registered</a:t>
            </a:r>
            <a:endParaRPr lang="en-AU" sz="1600" b="1" dirty="0">
              <a:solidFill>
                <a:srgbClr val="00FF00"/>
              </a:solidFill>
            </a:endParaRPr>
          </a:p>
        </p:txBody>
      </p:sp>
      <p:sp>
        <p:nvSpPr>
          <p:cNvPr id="18" name="Rounded Rectangle 17"/>
          <p:cNvSpPr/>
          <p:nvPr/>
        </p:nvSpPr>
        <p:spPr>
          <a:xfrm>
            <a:off x="6200263" y="2996952"/>
            <a:ext cx="2808312" cy="1152128"/>
          </a:xfrm>
          <a:prstGeom prst="round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sz="1400"/>
          </a:p>
        </p:txBody>
      </p:sp>
      <p:sp>
        <p:nvSpPr>
          <p:cNvPr id="19" name="TextBox 18"/>
          <p:cNvSpPr txBox="1"/>
          <p:nvPr/>
        </p:nvSpPr>
        <p:spPr>
          <a:xfrm>
            <a:off x="6372200" y="2989982"/>
            <a:ext cx="2464438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2800" b="1" dirty="0" smtClean="0">
                <a:solidFill>
                  <a:srgbClr val="00FF00"/>
                </a:solidFill>
              </a:rPr>
              <a:t>Team Sydney $10,000,000.00</a:t>
            </a:r>
          </a:p>
          <a:p>
            <a:pPr algn="ctr"/>
            <a:r>
              <a:rPr lang="en-AU" sz="1600" b="1" dirty="0" smtClean="0">
                <a:solidFill>
                  <a:srgbClr val="00FF00"/>
                </a:solidFill>
              </a:rPr>
              <a:t>9560 People registered</a:t>
            </a:r>
            <a:endParaRPr lang="en-AU" sz="1600" b="1" dirty="0">
              <a:solidFill>
                <a:srgbClr val="00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038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9208" y="188640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en-AU" dirty="0" smtClean="0"/>
              <a:t>Break down NRL Vs AFL offer free sponsorship to both on website</a:t>
            </a:r>
            <a:endParaRPr lang="en-AU" dirty="0"/>
          </a:p>
        </p:txBody>
      </p:sp>
      <p:sp>
        <p:nvSpPr>
          <p:cNvPr id="4" name="Rounded Rectangle 3"/>
          <p:cNvSpPr/>
          <p:nvPr/>
        </p:nvSpPr>
        <p:spPr>
          <a:xfrm>
            <a:off x="331645" y="2996952"/>
            <a:ext cx="2808312" cy="1152128"/>
          </a:xfrm>
          <a:prstGeom prst="round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sz="1400"/>
          </a:p>
        </p:txBody>
      </p:sp>
      <p:sp>
        <p:nvSpPr>
          <p:cNvPr id="5" name="TextBox 4"/>
          <p:cNvSpPr txBox="1"/>
          <p:nvPr/>
        </p:nvSpPr>
        <p:spPr>
          <a:xfrm>
            <a:off x="395536" y="2989982"/>
            <a:ext cx="2628258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b="1" dirty="0" smtClean="0">
                <a:solidFill>
                  <a:srgbClr val="00FF00"/>
                </a:solidFill>
              </a:rPr>
              <a:t>Team Newcastle Knights </a:t>
            </a:r>
            <a:r>
              <a:rPr lang="en-AU" sz="2800" b="1" dirty="0" smtClean="0">
                <a:solidFill>
                  <a:srgbClr val="00FF00"/>
                </a:solidFill>
              </a:rPr>
              <a:t>$10,000,000.00</a:t>
            </a:r>
          </a:p>
          <a:p>
            <a:pPr algn="ctr"/>
            <a:r>
              <a:rPr lang="en-AU" sz="1600" b="1" dirty="0" smtClean="0">
                <a:solidFill>
                  <a:srgbClr val="00FF00"/>
                </a:solidFill>
              </a:rPr>
              <a:t>9560 People registered</a:t>
            </a:r>
            <a:endParaRPr lang="en-AU" sz="1600" b="1" dirty="0">
              <a:solidFill>
                <a:srgbClr val="00FF00"/>
              </a:solidFill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3131840" y="1124744"/>
            <a:ext cx="3528392" cy="1728192"/>
          </a:xfrm>
          <a:prstGeom prst="round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7" name="TextBox 6"/>
          <p:cNvSpPr txBox="1"/>
          <p:nvPr/>
        </p:nvSpPr>
        <p:spPr>
          <a:xfrm>
            <a:off x="3347864" y="1196752"/>
            <a:ext cx="3096344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3600" b="1" dirty="0" smtClean="0">
                <a:solidFill>
                  <a:srgbClr val="00FF00"/>
                </a:solidFill>
              </a:rPr>
              <a:t>Team NRL $10,000,000.00</a:t>
            </a:r>
          </a:p>
          <a:p>
            <a:pPr algn="ctr"/>
            <a:r>
              <a:rPr lang="en-AU" sz="2000" b="1" dirty="0" smtClean="0">
                <a:solidFill>
                  <a:srgbClr val="00FF00"/>
                </a:solidFill>
              </a:rPr>
              <a:t>9560 People registered</a:t>
            </a:r>
            <a:endParaRPr lang="en-AU" sz="2000" b="1" dirty="0">
              <a:solidFill>
                <a:srgbClr val="00FF00"/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6247863" y="5063416"/>
            <a:ext cx="2808312" cy="1152128"/>
          </a:xfrm>
          <a:prstGeom prst="round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sz="1400"/>
          </a:p>
        </p:txBody>
      </p:sp>
      <p:sp>
        <p:nvSpPr>
          <p:cNvPr id="11" name="TextBox 10"/>
          <p:cNvSpPr txBox="1"/>
          <p:nvPr/>
        </p:nvSpPr>
        <p:spPr>
          <a:xfrm>
            <a:off x="6505465" y="5043402"/>
            <a:ext cx="2464438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2400" b="1" dirty="0" smtClean="0">
                <a:solidFill>
                  <a:srgbClr val="00FF00"/>
                </a:solidFill>
              </a:rPr>
              <a:t>Team </a:t>
            </a:r>
            <a:r>
              <a:rPr lang="en-AU" sz="2400" b="1" dirty="0" err="1" smtClean="0">
                <a:solidFill>
                  <a:srgbClr val="00FF00"/>
                </a:solidFill>
              </a:rPr>
              <a:t>Rabbitohs</a:t>
            </a:r>
            <a:r>
              <a:rPr lang="en-AU" sz="2400" b="1" dirty="0" smtClean="0">
                <a:solidFill>
                  <a:srgbClr val="00FF00"/>
                </a:solidFill>
              </a:rPr>
              <a:t> </a:t>
            </a:r>
            <a:r>
              <a:rPr lang="en-AU" sz="2800" b="1" dirty="0" smtClean="0">
                <a:solidFill>
                  <a:srgbClr val="00FF00"/>
                </a:solidFill>
              </a:rPr>
              <a:t>$10,000,000.00</a:t>
            </a:r>
          </a:p>
          <a:p>
            <a:pPr algn="ctr"/>
            <a:r>
              <a:rPr lang="en-AU" sz="1600" b="1" dirty="0" smtClean="0">
                <a:solidFill>
                  <a:srgbClr val="00FF00"/>
                </a:solidFill>
              </a:rPr>
              <a:t>9560 People registered</a:t>
            </a:r>
            <a:endParaRPr lang="en-AU" sz="1600" b="1" dirty="0">
              <a:solidFill>
                <a:srgbClr val="00FF00"/>
              </a:solidFill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3310405" y="5023927"/>
            <a:ext cx="2808312" cy="1152128"/>
          </a:xfrm>
          <a:prstGeom prst="round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sz="1400"/>
          </a:p>
        </p:txBody>
      </p:sp>
      <p:sp>
        <p:nvSpPr>
          <p:cNvPr id="13" name="TextBox 12"/>
          <p:cNvSpPr txBox="1"/>
          <p:nvPr/>
        </p:nvSpPr>
        <p:spPr>
          <a:xfrm>
            <a:off x="3347863" y="4984438"/>
            <a:ext cx="2770853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2400" b="1" dirty="0" smtClean="0">
                <a:solidFill>
                  <a:srgbClr val="00FF00"/>
                </a:solidFill>
              </a:rPr>
              <a:t>Team </a:t>
            </a:r>
            <a:r>
              <a:rPr lang="en-AU" sz="2400" b="1" dirty="0" err="1" smtClean="0">
                <a:solidFill>
                  <a:srgbClr val="00FF00"/>
                </a:solidFill>
              </a:rPr>
              <a:t>Melb</a:t>
            </a:r>
            <a:r>
              <a:rPr lang="en-AU" sz="2400" b="1" dirty="0" smtClean="0">
                <a:solidFill>
                  <a:srgbClr val="00FF00"/>
                </a:solidFill>
              </a:rPr>
              <a:t> Storm </a:t>
            </a:r>
            <a:r>
              <a:rPr lang="en-AU" sz="2800" b="1" dirty="0" smtClean="0">
                <a:solidFill>
                  <a:srgbClr val="00FF00"/>
                </a:solidFill>
              </a:rPr>
              <a:t>$10,000,000.00</a:t>
            </a:r>
          </a:p>
          <a:p>
            <a:pPr algn="ctr"/>
            <a:r>
              <a:rPr lang="en-AU" sz="1600" b="1" dirty="0" smtClean="0">
                <a:solidFill>
                  <a:srgbClr val="00FF00"/>
                </a:solidFill>
              </a:rPr>
              <a:t>9560 People registered</a:t>
            </a:r>
            <a:endParaRPr lang="en-AU" sz="1600" b="1" dirty="0">
              <a:solidFill>
                <a:srgbClr val="00FF00"/>
              </a:solidFill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323528" y="5023927"/>
            <a:ext cx="2808312" cy="1152128"/>
          </a:xfrm>
          <a:prstGeom prst="round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sz="1400"/>
          </a:p>
        </p:txBody>
      </p:sp>
      <p:sp>
        <p:nvSpPr>
          <p:cNvPr id="15" name="TextBox 14"/>
          <p:cNvSpPr txBox="1"/>
          <p:nvPr/>
        </p:nvSpPr>
        <p:spPr>
          <a:xfrm>
            <a:off x="503582" y="4973687"/>
            <a:ext cx="2464438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2400" b="1" dirty="0" smtClean="0">
                <a:solidFill>
                  <a:srgbClr val="00FF00"/>
                </a:solidFill>
              </a:rPr>
              <a:t>Team West Tigers </a:t>
            </a:r>
            <a:r>
              <a:rPr lang="en-AU" sz="2800" b="1" dirty="0" smtClean="0">
                <a:solidFill>
                  <a:srgbClr val="00FF00"/>
                </a:solidFill>
              </a:rPr>
              <a:t>$10,000,000.00</a:t>
            </a:r>
          </a:p>
          <a:p>
            <a:pPr algn="ctr"/>
            <a:r>
              <a:rPr lang="en-AU" sz="1600" b="1" dirty="0" smtClean="0">
                <a:solidFill>
                  <a:srgbClr val="00FF00"/>
                </a:solidFill>
              </a:rPr>
              <a:t>9560 People registered</a:t>
            </a:r>
            <a:endParaRPr lang="en-AU" sz="1600" b="1" dirty="0">
              <a:solidFill>
                <a:srgbClr val="00FF00"/>
              </a:solidFill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3253283" y="2996952"/>
            <a:ext cx="2808312" cy="1152128"/>
          </a:xfrm>
          <a:prstGeom prst="round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sz="1400"/>
          </a:p>
        </p:txBody>
      </p:sp>
      <p:sp>
        <p:nvSpPr>
          <p:cNvPr id="17" name="TextBox 16"/>
          <p:cNvSpPr txBox="1"/>
          <p:nvPr/>
        </p:nvSpPr>
        <p:spPr>
          <a:xfrm>
            <a:off x="3310405" y="2996952"/>
            <a:ext cx="275119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2400" b="1" dirty="0" smtClean="0">
                <a:solidFill>
                  <a:srgbClr val="00FF00"/>
                </a:solidFill>
              </a:rPr>
              <a:t>Team Broncos </a:t>
            </a:r>
            <a:r>
              <a:rPr lang="en-AU" sz="2800" b="1" dirty="0" smtClean="0">
                <a:solidFill>
                  <a:srgbClr val="00FF00"/>
                </a:solidFill>
              </a:rPr>
              <a:t>$10,000,000.00</a:t>
            </a:r>
          </a:p>
          <a:p>
            <a:pPr algn="ctr"/>
            <a:r>
              <a:rPr lang="en-AU" sz="1600" b="1" dirty="0" smtClean="0">
                <a:solidFill>
                  <a:srgbClr val="00FF00"/>
                </a:solidFill>
              </a:rPr>
              <a:t>9560 People registered</a:t>
            </a:r>
            <a:endParaRPr lang="en-AU" sz="1600" b="1" dirty="0">
              <a:solidFill>
                <a:srgbClr val="00FF00"/>
              </a:solidFill>
            </a:endParaRPr>
          </a:p>
        </p:txBody>
      </p:sp>
      <p:sp>
        <p:nvSpPr>
          <p:cNvPr id="18" name="Rounded Rectangle 17"/>
          <p:cNvSpPr/>
          <p:nvPr/>
        </p:nvSpPr>
        <p:spPr>
          <a:xfrm>
            <a:off x="6200263" y="2996952"/>
            <a:ext cx="2808312" cy="1152128"/>
          </a:xfrm>
          <a:prstGeom prst="round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sz="1400"/>
          </a:p>
        </p:txBody>
      </p:sp>
      <p:sp>
        <p:nvSpPr>
          <p:cNvPr id="19" name="TextBox 18"/>
          <p:cNvSpPr txBox="1"/>
          <p:nvPr/>
        </p:nvSpPr>
        <p:spPr>
          <a:xfrm>
            <a:off x="6372200" y="2989982"/>
            <a:ext cx="246443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2800" b="1" dirty="0" smtClean="0">
                <a:solidFill>
                  <a:srgbClr val="00FF00"/>
                </a:solidFill>
              </a:rPr>
              <a:t>Team  Rooster $10,000,000.00</a:t>
            </a:r>
          </a:p>
          <a:p>
            <a:pPr algn="ctr"/>
            <a:r>
              <a:rPr lang="en-AU" sz="1600" b="1" dirty="0" smtClean="0">
                <a:solidFill>
                  <a:srgbClr val="00FF00"/>
                </a:solidFill>
              </a:rPr>
              <a:t>9560 People registered</a:t>
            </a:r>
            <a:endParaRPr lang="en-AU" sz="1600" b="1" dirty="0">
              <a:solidFill>
                <a:srgbClr val="00FF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31645" y="1196752"/>
            <a:ext cx="251216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Teams could do joint promo with sponsors for the sponsors clients and employees. Allow major sponsor for free on page.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75111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Register Interest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AU" dirty="0" smtClean="0"/>
              <a:t>Each page to have a register interest tab</a:t>
            </a:r>
          </a:p>
          <a:p>
            <a:r>
              <a:rPr lang="en-AU" dirty="0" smtClean="0"/>
              <a:t>Name</a:t>
            </a:r>
          </a:p>
          <a:p>
            <a:r>
              <a:rPr lang="en-AU" dirty="0" smtClean="0"/>
              <a:t>Email or text *</a:t>
            </a:r>
          </a:p>
          <a:p>
            <a:r>
              <a:rPr lang="en-AU" dirty="0" smtClean="0"/>
              <a:t>Loan amount *</a:t>
            </a:r>
          </a:p>
          <a:p>
            <a:r>
              <a:rPr lang="en-AU" dirty="0" smtClean="0"/>
              <a:t>Equity amount *</a:t>
            </a:r>
          </a:p>
          <a:p>
            <a:r>
              <a:rPr lang="en-AU" dirty="0" smtClean="0"/>
              <a:t>Residential or business selector tab</a:t>
            </a:r>
          </a:p>
          <a:p>
            <a:r>
              <a:rPr lang="en-AU" dirty="0" smtClean="0"/>
              <a:t>Fixed or variable tab</a:t>
            </a:r>
          </a:p>
          <a:p>
            <a:r>
              <a:rPr lang="en-AU" dirty="0" smtClean="0"/>
              <a:t>Postcode *</a:t>
            </a:r>
          </a:p>
          <a:p>
            <a:r>
              <a:rPr lang="en-AU" dirty="0" smtClean="0"/>
              <a:t>Current rate</a:t>
            </a:r>
          </a:p>
          <a:p>
            <a:r>
              <a:rPr lang="en-AU" dirty="0" smtClean="0"/>
              <a:t>Current financial institution *</a:t>
            </a:r>
          </a:p>
          <a:p>
            <a:r>
              <a:rPr lang="en-AU" dirty="0" smtClean="0"/>
              <a:t>* indicates must enter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3490113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" y="4975"/>
            <a:ext cx="9143999" cy="6555641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AU" sz="2800" b="1" dirty="0" smtClean="0">
                <a:solidFill>
                  <a:srgbClr val="00FF00"/>
                </a:solidFill>
              </a:rPr>
              <a:t>Potential SLOGANS</a:t>
            </a:r>
            <a:endParaRPr lang="en-AU" sz="2800" b="1" dirty="0" smtClean="0">
              <a:solidFill>
                <a:srgbClr val="00FF00"/>
              </a:solidFill>
            </a:endParaRPr>
          </a:p>
          <a:p>
            <a:pPr algn="ctr"/>
            <a:endParaRPr lang="en-AU" sz="2800" b="1" dirty="0">
              <a:solidFill>
                <a:srgbClr val="00FF00"/>
              </a:solidFill>
            </a:endParaRPr>
          </a:p>
          <a:p>
            <a:pPr algn="ctr"/>
            <a:r>
              <a:rPr lang="en-AU" sz="2800" b="1" dirty="0" smtClean="0">
                <a:solidFill>
                  <a:srgbClr val="00FF00"/>
                </a:solidFill>
              </a:rPr>
              <a:t>WHICH TEAM ARE YOU ON?</a:t>
            </a:r>
          </a:p>
          <a:p>
            <a:pPr algn="ctr"/>
            <a:endParaRPr lang="en-AU" sz="2800" b="1" dirty="0" smtClean="0">
              <a:solidFill>
                <a:srgbClr val="00FF00"/>
              </a:solidFill>
            </a:endParaRPr>
          </a:p>
          <a:p>
            <a:pPr algn="ctr"/>
            <a:r>
              <a:rPr lang="en-AU" sz="2800" b="1" dirty="0" smtClean="0">
                <a:solidFill>
                  <a:srgbClr val="00FF00"/>
                </a:solidFill>
              </a:rPr>
              <a:t>SAVINGS THROUGH TEAMWORK!</a:t>
            </a:r>
          </a:p>
          <a:p>
            <a:pPr algn="ctr"/>
            <a:endParaRPr lang="en-AU" sz="2800" b="1" dirty="0" smtClean="0">
              <a:solidFill>
                <a:srgbClr val="00FF00"/>
              </a:solidFill>
            </a:endParaRPr>
          </a:p>
          <a:p>
            <a:pPr algn="ctr"/>
            <a:r>
              <a:rPr lang="en-AU" sz="2800" b="1" dirty="0" smtClean="0">
                <a:solidFill>
                  <a:srgbClr val="00FF00"/>
                </a:solidFill>
              </a:rPr>
              <a:t>BE APART OF THE TEAM!</a:t>
            </a:r>
          </a:p>
          <a:p>
            <a:pPr algn="ctr"/>
            <a:endParaRPr lang="en-AU" sz="2800" b="1" dirty="0" smtClean="0">
              <a:solidFill>
                <a:srgbClr val="00FF00"/>
              </a:solidFill>
            </a:endParaRPr>
          </a:p>
          <a:p>
            <a:pPr algn="ctr"/>
            <a:r>
              <a:rPr lang="en-AU" sz="2800" b="1" dirty="0" smtClean="0">
                <a:solidFill>
                  <a:srgbClr val="00FF00"/>
                </a:solidFill>
              </a:rPr>
              <a:t>DON’T BE LEFT ON THE SIDELINE!</a:t>
            </a:r>
          </a:p>
          <a:p>
            <a:pPr algn="ctr"/>
            <a:endParaRPr lang="en-AU" sz="2800" b="1" dirty="0" smtClean="0">
              <a:solidFill>
                <a:srgbClr val="00FF00"/>
              </a:solidFill>
            </a:endParaRPr>
          </a:p>
          <a:p>
            <a:pPr algn="ctr"/>
            <a:r>
              <a:rPr lang="en-AU" sz="2800" b="1" dirty="0" smtClean="0">
                <a:solidFill>
                  <a:srgbClr val="00FF00"/>
                </a:solidFill>
              </a:rPr>
              <a:t>WERE ACHIEVING GREAT RESULTS BY BRINGING GREAT PEOPLE TOGETHER!</a:t>
            </a:r>
          </a:p>
          <a:p>
            <a:pPr algn="ctr"/>
            <a:endParaRPr lang="en-AU" sz="2800" b="1" dirty="0">
              <a:solidFill>
                <a:srgbClr val="00FF00"/>
              </a:solidFill>
            </a:endParaRPr>
          </a:p>
          <a:p>
            <a:pPr algn="ctr"/>
            <a:endParaRPr lang="en-AU" sz="2800" b="1" dirty="0" smtClean="0">
              <a:solidFill>
                <a:srgbClr val="00FF00"/>
              </a:solidFill>
            </a:endParaRPr>
          </a:p>
          <a:p>
            <a:pPr algn="ctr"/>
            <a:endParaRPr lang="en-AU" sz="2800" b="1" dirty="0">
              <a:solidFill>
                <a:srgbClr val="00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9007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199</TotalTime>
  <Words>376</Words>
  <Application>Microsoft Office PowerPoint</Application>
  <PresentationFormat>On-screen Show (4:3)</PresentationFormat>
  <Paragraphs>97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Arial</vt:lpstr>
      <vt:lpstr>Calibri</vt:lpstr>
      <vt:lpstr>Office Theme</vt:lpstr>
      <vt:lpstr>PowerPoint Presentation</vt:lpstr>
      <vt:lpstr>Front page Option 1</vt:lpstr>
      <vt:lpstr>Front page Option 2</vt:lpstr>
      <vt:lpstr>Click on Each state team to Break down separate page. </vt:lpstr>
      <vt:lpstr>Break down NRL Vs AFL offer free sponsorship to both on website</vt:lpstr>
      <vt:lpstr>Register Interest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Jane</dc:creator>
  <cp:lastModifiedBy>Mick T. Carr</cp:lastModifiedBy>
  <cp:revision>13</cp:revision>
  <dcterms:created xsi:type="dcterms:W3CDTF">2015-05-14T01:30:37Z</dcterms:created>
  <dcterms:modified xsi:type="dcterms:W3CDTF">2015-05-20T00:20:00Z</dcterms:modified>
</cp:coreProperties>
</file>